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5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105" d="100"/>
          <a:sy n="105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053ABA3-14EC-4776-BDAA-E2D914FA148B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4A4D3CD-BF23-4915-8779-74320C3116D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741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02AFE2-ADF1-4313-BA59-A93017E92B55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049DA-62BF-49B0-9743-9530D4FB00CE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D5F6-5974-4395-B9B6-3FAF3BC9515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08564-A0CA-4FC6-8525-BC3067821DB2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9B097-516F-4940-A104-1536BFA2EE5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5708A-581B-4A78-8DE6-4A5179EF87FB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D0C62-8042-4808-9D7F-1AFDA8BCD9B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BF5D2-560C-4AD8-9629-6FBD4D896CEA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E7169-40BE-40B2-80E1-427F4CB54AB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6A3EC-48F7-4D82-A77D-EC7248BD4A83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DEFAC-BA3F-4AC6-B1F3-D47F967E728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451F8-E101-4149-988F-618D23846195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F75A6-3FB8-4CB8-A90C-C878EACDB52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E3ED5-600A-4359-A26D-18DD775E9754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73B1-9D43-4B38-86AE-5391ED1B24A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EBA8A-96BD-4695-9D8E-06CF818F9CB2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34F2-0E60-4876-8A74-0DC11580F975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832FD-0609-4208-8C93-C966F72ACB9D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F1144-1B15-4D8C-8374-8280EE5EE71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63BE5-1532-4909-9206-FB504B5E37ED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A4E94-AB50-4332-B2E9-44BD54E03E6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0CB5-030A-4527-84DA-FFF6FD6D74E3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51DC8-A964-4D4A-B08F-A18573B1A70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EA26F0-C319-4029-8760-F4C809DC568D}" type="datetimeFigureOut">
              <a:rPr lang="pl-PL"/>
              <a:pPr>
                <a:defRPr/>
              </a:pPr>
              <a:t>2011-10-17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06BA4C-AFB2-472B-9D56-CF1AA6CE633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 advTm="5000">
    <p:wedg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908050"/>
            <a:ext cx="7772400" cy="14684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latin typeface="Monotype Corsiva" pitchFamily="66" charset="0"/>
              </a:rPr>
              <a:t/>
            </a:r>
            <a:br>
              <a:rPr lang="pl-PL" b="1" dirty="0" smtClean="0">
                <a:latin typeface="Monotype Corsiva" pitchFamily="66" charset="0"/>
              </a:rPr>
            </a:br>
            <a:r>
              <a:rPr lang="pl-PL" b="1" dirty="0" smtClean="0">
                <a:latin typeface="Monotype Corsiva" pitchFamily="66" charset="0"/>
              </a:rPr>
              <a:t/>
            </a:r>
            <a:br>
              <a:rPr lang="pl-PL" b="1" dirty="0" smtClean="0">
                <a:latin typeface="Monotype Corsiva" pitchFamily="66" charset="0"/>
              </a:rPr>
            </a:br>
            <a:r>
              <a:rPr lang="pl-PL" sz="5300" b="1" dirty="0" smtClean="0">
                <a:latin typeface="Monotype Corsiva" pitchFamily="66" charset="0"/>
              </a:rPr>
              <a:t>Wizyta uczniów </a:t>
            </a:r>
            <a:br>
              <a:rPr lang="pl-PL" sz="5300" b="1" dirty="0" smtClean="0">
                <a:latin typeface="Monotype Corsiva" pitchFamily="66" charset="0"/>
              </a:rPr>
            </a:br>
            <a:r>
              <a:rPr lang="pl-PL" sz="5300" b="1" dirty="0" smtClean="0">
                <a:latin typeface="Monotype Corsiva" pitchFamily="66" charset="0"/>
              </a:rPr>
              <a:t>Polskiej Szkoły w Ejszyszkach </a:t>
            </a:r>
            <a:br>
              <a:rPr lang="pl-PL" sz="5300" b="1" dirty="0" smtClean="0">
                <a:latin typeface="Monotype Corsiva" pitchFamily="66" charset="0"/>
              </a:rPr>
            </a:br>
            <a:r>
              <a:rPr lang="pl-PL" sz="5300" b="1" dirty="0" smtClean="0">
                <a:latin typeface="Monotype Corsiva" pitchFamily="66" charset="0"/>
              </a:rPr>
              <a:t>w Zespole Szkół Społecznych </a:t>
            </a:r>
            <a:br>
              <a:rPr lang="pl-PL" sz="5300" b="1" dirty="0" smtClean="0">
                <a:latin typeface="Monotype Corsiva" pitchFamily="66" charset="0"/>
              </a:rPr>
            </a:br>
            <a:r>
              <a:rPr lang="pl-PL" sz="5300" b="1" dirty="0" smtClean="0">
                <a:latin typeface="Monotype Corsiva" pitchFamily="66" charset="0"/>
              </a:rPr>
              <a:t>w Korlinie </a:t>
            </a:r>
            <a:endParaRPr lang="pl-PL" sz="5300" b="1" dirty="0">
              <a:latin typeface="Monotype Corsiva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i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i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i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solidFill>
                  <a:srgbClr val="7030A0"/>
                </a:solidFill>
                <a:latin typeface="Monotype Corsiva" pitchFamily="66" charset="0"/>
              </a:rPr>
              <a:t>Korlino 12-17 wrzesień 2011 roku</a:t>
            </a:r>
            <a:endParaRPr lang="pl-PL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Sala świetlicowa w Gimnazjum w Ustce </a:t>
            </a:r>
          </a:p>
        </p:txBody>
      </p:sp>
      <p:pic>
        <p:nvPicPr>
          <p:cNvPr id="24578" name="Symbol zastępczy zawartości 6" descr="SL74003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Pamiątkowe zdjęcie przed szkołą</a:t>
            </a:r>
          </a:p>
        </p:txBody>
      </p:sp>
      <p:pic>
        <p:nvPicPr>
          <p:cNvPr id="25602" name="Symbol zastępczy zawartości 3" descr="SL74003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152525"/>
            <a:ext cx="7345362" cy="4973638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Wycieczka do Słowińskiego Parku Narodowego </a:t>
            </a:r>
            <a:br>
              <a:rPr lang="pl-PL" smtClean="0">
                <a:latin typeface="Monotype Corsiva" pitchFamily="66" charset="0"/>
              </a:rPr>
            </a:br>
            <a:endParaRPr lang="pl-PL" smtClean="0">
              <a:latin typeface="Monotype Corsiva" pitchFamily="66" charset="0"/>
            </a:endParaRPr>
          </a:p>
        </p:txBody>
      </p:sp>
      <p:pic>
        <p:nvPicPr>
          <p:cNvPr id="26626" name="Symbol zastępczy zawartości 6" descr="SL74003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26627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468313" y="1268413"/>
            <a:ext cx="2997200" cy="4641850"/>
          </a:xfrm>
        </p:spPr>
        <p:txBody>
          <a:bodyPr/>
          <a:lstStyle/>
          <a:p>
            <a:pPr algn="just"/>
            <a:r>
              <a:rPr lang="pl-PL" sz="1600" smtClean="0"/>
              <a:t>Goście z Ejszyszek wraz z uczniami klas starszych uczestniczyli w wycieczce                           do Słowińskiego Parku Narodowego, gdzie poznali faunę i florę chronioną przez ten Park oraz ruchome wydmy, które okazały się jedną z największych atrakcji całego pobytu w Polsce. </a:t>
            </a:r>
          </a:p>
          <a:p>
            <a:pPr algn="just"/>
            <a:endParaRPr lang="pl-PL" sz="1600" smtClean="0"/>
          </a:p>
          <a:p>
            <a:pPr algn="just"/>
            <a:r>
              <a:rPr lang="pl-PL" sz="1600" smtClean="0"/>
              <a:t>Pierwszym przystankiem były Kluki, gdzie jest Skansen- Muzeum Wsi Słowińskiej.  Wśród zabytkowych chat  odnaleźliśmy jedną, która niegdyś była zamieszkiwana przez rodzinę pochodzącą  z Wileńszczyzny. 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Wśród słowińskich chat </a:t>
            </a:r>
          </a:p>
        </p:txBody>
      </p:sp>
      <p:pic>
        <p:nvPicPr>
          <p:cNvPr id="27650" name="Symbol zastępczy zawartości 7" descr="SL740038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989138"/>
            <a:ext cx="4518025" cy="3387725"/>
          </a:xfrm>
        </p:spPr>
      </p:pic>
      <p:pic>
        <p:nvPicPr>
          <p:cNvPr id="27651" name="Symbol zastępczy zawartości 8" descr="SL740040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60963" y="1836738"/>
            <a:ext cx="3071812" cy="40957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Pamiątkowe zdjęcie przed chatą rodziny pochodzącej z Wileńszczyzny </a:t>
            </a:r>
            <a:endParaRPr lang="pl-PL" dirty="0"/>
          </a:p>
        </p:txBody>
      </p:sp>
      <p:pic>
        <p:nvPicPr>
          <p:cNvPr id="28674" name="Symbol zastępczy zawartości 6" descr="SL74004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Wycieczka do Słowińskiego Parku Narodowego </a:t>
            </a:r>
          </a:p>
        </p:txBody>
      </p:sp>
      <p:pic>
        <p:nvPicPr>
          <p:cNvPr id="29698" name="Symbol zastępczy zawartości 4" descr="SL740047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2000"/>
          </a:blip>
          <a:srcRect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29699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smtClean="0"/>
          </a:p>
          <a:p>
            <a:endParaRPr lang="pl-PL" smtClean="0"/>
          </a:p>
          <a:p>
            <a:r>
              <a:rPr lang="pl-PL" smtClean="0"/>
              <a:t>Wizyta w Muzeum Parku Słowińskiego w Smołdzinie była bardzo interesującą. Pani przewodnik wspaniale i niezwykle interesująco opowiadała o faunie i florze SPN . Wszyscy słuchaliśmy ze szczególną uwagą, gdyż każda prelekcja zawierała zagadki i pytania, podczas których uczestnicy mogli zabłysnąć wiedzą. </a:t>
            </a:r>
          </a:p>
          <a:p>
            <a:endParaRPr lang="pl-PL" smtClean="0"/>
          </a:p>
          <a:p>
            <a:r>
              <a:rPr lang="pl-PL" smtClean="0"/>
              <a:t>Oglądając zdjęcia i rysunki z wydm goście mieli możliwość zobaczenia, co będzie ich czekać za kilka chwil, podczas spaceru na wydmach. 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Monotype Corsiva" pitchFamily="66" charset="0"/>
              </a:rPr>
              <a:t>Wycieczka do Słowińskiego Parku Narodowego 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30722" name="Symbol zastępczy zawartości 5" descr="SL74004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4867275" cy="68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31746" name="Symbol zastępczy zawartości 6" descr="SL74005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612775"/>
            <a:ext cx="7056437" cy="4616450"/>
          </a:xfrm>
        </p:spPr>
      </p:pic>
      <p:sp>
        <p:nvSpPr>
          <p:cNvPr id="31747" name="Symbol zastępczy tekstu 7"/>
          <p:cNvSpPr>
            <a:spLocks noGrp="1"/>
          </p:cNvSpPr>
          <p:nvPr>
            <p:ph type="body" sz="half" idx="2"/>
          </p:nvPr>
        </p:nvSpPr>
        <p:spPr>
          <a:xfrm>
            <a:off x="900113" y="5367338"/>
            <a:ext cx="7056437" cy="804862"/>
          </a:xfrm>
        </p:spPr>
        <p:txBody>
          <a:bodyPr/>
          <a:lstStyle/>
          <a:p>
            <a:pPr algn="ctr"/>
            <a:r>
              <a:rPr lang="pl-PL" smtClean="0"/>
              <a:t>Zagadki Pani przewodnik okazały się proste dla laureatów konkursu „Zwierzyna naszych pól                      i lasów”- Szymona Kołodziejczyka, Partyka Łodeja i Szymona Banasika. </a:t>
            </a:r>
          </a:p>
          <a:p>
            <a:endParaRPr lang="pl-PL" smtClean="0"/>
          </a:p>
          <a:p>
            <a:endParaRPr lang="pl-PL" smtClean="0"/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1484312" cy="68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32770" name="Symbol zastępczy obrazu 7" descr="SL74005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333375"/>
            <a:ext cx="7489825" cy="5040313"/>
          </a:xfrm>
        </p:spPr>
      </p:pic>
      <p:sp>
        <p:nvSpPr>
          <p:cNvPr id="32771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pl-PL" smtClean="0"/>
              <a:t>Każda wiadomość o Słowińskim Parku Narodowym była  wysłuchana                   z ogromnym zainteresowaniem. 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Wycieczka do Słowińskiego Parku Narodowego </a:t>
            </a:r>
            <a:br>
              <a:rPr lang="pl-PL" smtClean="0">
                <a:latin typeface="Monotype Corsiva" pitchFamily="66" charset="0"/>
              </a:rPr>
            </a:br>
            <a:endParaRPr lang="pl-PL" smtClean="0">
              <a:latin typeface="Monotype Corsiva" pitchFamily="66" charset="0"/>
            </a:endParaRPr>
          </a:p>
        </p:txBody>
      </p:sp>
      <p:pic>
        <p:nvPicPr>
          <p:cNvPr id="33794" name="Symbol zastępczy zawartości 4" descr="SL74005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33795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smtClean="0"/>
          </a:p>
          <a:p>
            <a:r>
              <a:rPr lang="pl-PL" sz="1600" smtClean="0"/>
              <a:t>Niepewne warunki atmosferyczne podczas tej wycieczki napawały obawą opiekunów co do możliwości zwiedzenia wydm. Jednak gdy dzieci dotarły do pierwszej wydmy na szlaku i zobaczyły ogrom piasku wiadomym stało się, że nikt nie zdoła ich powstrzymać przed osiągnięciem celu wycieczki- dotarciem do brzegu Morza Bałtyckiego.  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200" b="1" smtClean="0">
                <a:latin typeface="Monotype Corsiva" pitchFamily="66" charset="0"/>
              </a:rPr>
              <a:t>Wizyta uczniów  Polskiej Szkoły w Ejszyszkach w Zespole Szkół Społecznych </a:t>
            </a:r>
            <a:br>
              <a:rPr lang="pl-PL" sz="2200" b="1" smtClean="0">
                <a:latin typeface="Monotype Corsiva" pitchFamily="66" charset="0"/>
              </a:rPr>
            </a:br>
            <a:r>
              <a:rPr lang="pl-PL" sz="2200" b="1" smtClean="0">
                <a:latin typeface="Monotype Corsiva" pitchFamily="66" charset="0"/>
              </a:rPr>
              <a:t>w Korlinie</a:t>
            </a:r>
            <a:endParaRPr lang="pl-PL" sz="2200" smtClean="0"/>
          </a:p>
        </p:txBody>
      </p:sp>
      <p:sp>
        <p:nvSpPr>
          <p:cNvPr id="1536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pl-PL" sz="2400" smtClean="0">
                <a:latin typeface="Monotype Corsiva" pitchFamily="66" charset="0"/>
              </a:rPr>
              <a:t>     W dniach 12-17 września 2011 roku w Zespole Szkół Społecznych             w Korlinie gościliśmy 20- osobową grupę uczniów z Polskiej Szkoły w Ejszyszkach na Litwie. Szkoła w Korlinie już od siedmiu lat współpracuje z Polakami z Ejszyszek.  </a:t>
            </a:r>
          </a:p>
          <a:p>
            <a:pPr algn="just">
              <a:buFont typeface="Arial" charset="0"/>
              <a:buNone/>
            </a:pPr>
            <a:r>
              <a:rPr lang="pl-PL" sz="2400" smtClean="0">
                <a:latin typeface="Monotype Corsiva" pitchFamily="66" charset="0"/>
              </a:rPr>
              <a:t>     W roku  bieżącym gościliśmy uczniów klas V, VI i VIII w wieku 12,13,15lat. Większość dzieci była w Polsce po raz pierwszy,                     co pozwoliło im  znieść trudy ponad 700- kilometrowej podróży. Ejszyszki położone są w południowej części Litwy, zaledwie kilka kilometrów od Białorusi. Goście nocowali w Ośrodku „Przywodny”           w Jarosławcu, a bliskość Bałtyku była dla nich dodatkową atrakcją podczas pobytu w Polsce. </a:t>
            </a:r>
          </a:p>
          <a:p>
            <a:endParaRPr lang="pl-PL" smtClean="0"/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ytuł 1"/>
          <p:cNvSpPr>
            <a:spLocks noGrp="1"/>
          </p:cNvSpPr>
          <p:nvPr>
            <p:ph type="title"/>
          </p:nvPr>
        </p:nvSpPr>
        <p:spPr>
          <a:xfrm>
            <a:off x="1763713" y="333375"/>
            <a:ext cx="5486400" cy="566738"/>
          </a:xfrm>
        </p:spPr>
        <p:txBody>
          <a:bodyPr/>
          <a:lstStyle/>
          <a:p>
            <a:r>
              <a:rPr lang="pl-PL" smtClean="0">
                <a:latin typeface="Monotype Corsiva" pitchFamily="66" charset="0"/>
              </a:rPr>
              <a:t>Wycieczka do Słowińskiego Parku Narodowego </a:t>
            </a:r>
          </a:p>
        </p:txBody>
      </p:sp>
      <p:pic>
        <p:nvPicPr>
          <p:cNvPr id="34818" name="Symbol zastępczy obrazu 6" descr="SL74005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43060" b="32808"/>
          <a:stretch>
            <a:fillRect/>
          </a:stretch>
        </p:blipFill>
        <p:spPr>
          <a:xfrm>
            <a:off x="755650" y="908050"/>
            <a:ext cx="7129463" cy="4965700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468313" y="5732463"/>
            <a:ext cx="7704137" cy="649287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000" dirty="0" smtClean="0"/>
              <a:t> I kto nas teraz dogoni?</a:t>
            </a:r>
            <a:endParaRPr lang="pl-PL" sz="3000" dirty="0"/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Wspaniała wycieczka</a:t>
            </a:r>
          </a:p>
        </p:txBody>
      </p:sp>
      <p:pic>
        <p:nvPicPr>
          <p:cNvPr id="35842" name="Symbol zastępczy obrazu 7" descr="SL74006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2303"/>
          <a:stretch>
            <a:fillRect/>
          </a:stretch>
        </p:blipFill>
        <p:spPr>
          <a:xfrm>
            <a:off x="250825" y="1341438"/>
            <a:ext cx="3878263" cy="3316287"/>
          </a:xfrm>
        </p:spPr>
      </p:pic>
      <p:pic>
        <p:nvPicPr>
          <p:cNvPr id="35843" name="Symbol zastępczy zawartości 10" descr="SL74006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2636838"/>
            <a:ext cx="4327525" cy="32448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Cóż za widok, do Morza coraz bliżej…. </a:t>
            </a:r>
          </a:p>
        </p:txBody>
      </p:sp>
      <p:pic>
        <p:nvPicPr>
          <p:cNvPr id="36866" name="Symbol zastępczy zawartości 7" descr="SL74006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341438"/>
            <a:ext cx="4038600" cy="3028950"/>
          </a:xfrm>
        </p:spPr>
      </p:pic>
      <p:pic>
        <p:nvPicPr>
          <p:cNvPr id="36867" name="Symbol zastępczy zawartości 8" descr="SL74006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18456"/>
          <a:stretch>
            <a:fillRect/>
          </a:stretch>
        </p:blipFill>
        <p:spPr>
          <a:xfrm>
            <a:off x="4500563" y="2781300"/>
            <a:ext cx="395605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Osiągnęliśmy cel </a:t>
            </a:r>
          </a:p>
        </p:txBody>
      </p:sp>
      <p:pic>
        <p:nvPicPr>
          <p:cNvPr id="37890" name="Symbol zastępczy zawartości 12" descr="SL74006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484313"/>
            <a:ext cx="4038600" cy="3028950"/>
          </a:xfrm>
        </p:spPr>
      </p:pic>
      <p:pic>
        <p:nvPicPr>
          <p:cNvPr id="37891" name="Symbol zastępczy zawartości 13" descr="SL74006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Słowiński Park Narodowy- wydmy </a:t>
            </a:r>
          </a:p>
        </p:txBody>
      </p:sp>
      <p:pic>
        <p:nvPicPr>
          <p:cNvPr id="38914" name="Symbol zastępczy zawartości 4" descr="SL74006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38915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8313" y="1484313"/>
            <a:ext cx="3008312" cy="4691062"/>
          </a:xfrm>
        </p:spPr>
        <p:txBody>
          <a:bodyPr/>
          <a:lstStyle/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r>
              <a:rPr lang="pl-PL" sz="1600" smtClean="0"/>
              <a:t>Spacer po wydmach został ukoronowany około godzinnym pobytem na plaży i możliwością obserwacji sztormu na Bałtyku. Zachwytom nie było końca.</a:t>
            </a:r>
          </a:p>
          <a:p>
            <a:endParaRPr lang="pl-PL" smtClean="0"/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Słowiński Park Narodowy- wydmy </a:t>
            </a:r>
          </a:p>
        </p:txBody>
      </p:sp>
      <p:pic>
        <p:nvPicPr>
          <p:cNvPr id="39938" name="Symbol zastępczy zawartości 4" descr="SL74007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0063" y="1282700"/>
            <a:ext cx="5646737" cy="4233863"/>
          </a:xfrm>
        </p:spPr>
      </p:pic>
      <p:sp>
        <p:nvSpPr>
          <p:cNvPr id="3993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388" y="1412875"/>
            <a:ext cx="2808287" cy="4691063"/>
          </a:xfrm>
        </p:spPr>
        <p:txBody>
          <a:bodyPr/>
          <a:lstStyle/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r>
              <a:rPr lang="pl-PL" sz="1600" smtClean="0"/>
              <a:t>Jesteśmy nad Morzem Bałtyckim!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Chwila odpoczynku nad Bałtykiem</a:t>
            </a:r>
          </a:p>
        </p:txBody>
      </p:sp>
      <p:pic>
        <p:nvPicPr>
          <p:cNvPr id="40962" name="Symbol zastępczy zawartości 7" descr="SL74007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6405"/>
          <a:stretch>
            <a:fillRect/>
          </a:stretch>
        </p:blipFill>
        <p:spPr>
          <a:xfrm>
            <a:off x="323850" y="1773238"/>
            <a:ext cx="4038600" cy="2532062"/>
          </a:xfrm>
        </p:spPr>
      </p:pic>
      <p:pic>
        <p:nvPicPr>
          <p:cNvPr id="40963" name="Symbol zastępczy zawartości 8" descr="SL74007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852738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Chwila odpoczynku nad Bałtykiem</a:t>
            </a:r>
          </a:p>
        </p:txBody>
      </p:sp>
      <p:pic>
        <p:nvPicPr>
          <p:cNvPr id="41986" name="Symbol zastępczy zawartości 4" descr="SL740074.JPG"/>
          <p:cNvPicPr>
            <a:picLocks noGrp="1" noChangeAspect="1"/>
          </p:cNvPicPr>
          <p:nvPr>
            <p:ph idx="1"/>
          </p:nvPr>
        </p:nvPicPr>
        <p:blipFill>
          <a:blip r:embed="rId2"/>
          <a:srcRect t="32808" b="16405"/>
          <a:stretch>
            <a:fillRect/>
          </a:stretch>
        </p:blipFill>
        <p:spPr>
          <a:xfrm>
            <a:off x="231775" y="1566863"/>
            <a:ext cx="8732838" cy="4022725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Próba sił- wiatr czy my?</a:t>
            </a:r>
          </a:p>
        </p:txBody>
      </p:sp>
      <p:pic>
        <p:nvPicPr>
          <p:cNvPr id="43010" name="Symbol zastępczy zawartości 4" descr="SL74007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196975"/>
            <a:ext cx="4038600" cy="3028950"/>
          </a:xfrm>
        </p:spPr>
      </p:pic>
      <p:pic>
        <p:nvPicPr>
          <p:cNvPr id="43011" name="Symbol zastępczy zawartości 5" descr="SL740076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2852738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ytuł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smtClean="0">
                <a:latin typeface="Monotype Corsiva" pitchFamily="66" charset="0"/>
              </a:rPr>
              <a:t>Czas wracać…</a:t>
            </a:r>
          </a:p>
        </p:txBody>
      </p:sp>
      <p:pic>
        <p:nvPicPr>
          <p:cNvPr id="44034" name="Symbol zastępczy zawartości 6" descr="SL74008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908050"/>
            <a:ext cx="7343775" cy="5508625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Słupsk- Muzeum Pomorza Środkowego </a:t>
            </a:r>
          </a:p>
        </p:txBody>
      </p:sp>
      <p:pic>
        <p:nvPicPr>
          <p:cNvPr id="16386" name="Symbol zastępczy zawartości 3" descr="SL74000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600200"/>
            <a:ext cx="5681662" cy="42608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Daleko jeszcze????</a:t>
            </a:r>
          </a:p>
        </p:txBody>
      </p:sp>
      <p:pic>
        <p:nvPicPr>
          <p:cNvPr id="45058" name="Symbol zastępczy zawartości 3" descr="SL74008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smtClean="0">
                <a:latin typeface="Monotype Corsiva" pitchFamily="66" charset="0"/>
              </a:rPr>
              <a:t>W Szkole w Korlinie </a:t>
            </a:r>
          </a:p>
        </p:txBody>
      </p:sp>
      <p:sp>
        <p:nvSpPr>
          <p:cNvPr id="46082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pl-PL" smtClean="0"/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pl-PL" i="1" smtClean="0">
                <a:latin typeface="Monotype Corsiva" pitchFamily="66" charset="0"/>
              </a:rPr>
              <a:t>Dzięki wspólnym wycieczkom uczniowie z naszej  szkoły oraz goście z Ejszyszek nawiązali                  ze sobą świetny  kontakt, co zostało przypieczętowane wspólnie spędzonym</a:t>
            </a: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pl-PL" i="1" smtClean="0">
                <a:latin typeface="Monotype Corsiva" pitchFamily="66" charset="0"/>
              </a:rPr>
              <a:t> czwartkowym popołudniem w rodzinnych domach naszych uczniów. </a:t>
            </a:r>
          </a:p>
          <a:p>
            <a:pPr algn="just">
              <a:buFont typeface="Arial" charset="0"/>
              <a:buNone/>
            </a:pPr>
            <a:r>
              <a:rPr lang="pl-PL" smtClean="0"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W Szkole w Korlinie </a:t>
            </a:r>
            <a:r>
              <a:rPr lang="pl-PL" smtClean="0"/>
              <a:t/>
            </a:r>
            <a:br>
              <a:rPr lang="pl-PL" smtClean="0"/>
            </a:br>
            <a:endParaRPr lang="pl-PL" smtClean="0"/>
          </a:p>
        </p:txBody>
      </p:sp>
      <p:pic>
        <p:nvPicPr>
          <p:cNvPr id="47106" name="Symbol zastępczy zawartości 6" descr="SL74009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47107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endParaRPr lang="pl-PL" smtClean="0"/>
          </a:p>
          <a:p>
            <a:pPr algn="just"/>
            <a:r>
              <a:rPr lang="pl-PL" sz="1600" smtClean="0"/>
              <a:t>Tego dnia w murach szkoły  powitaliśmy naszych gości. </a:t>
            </a:r>
          </a:p>
          <a:p>
            <a:pPr algn="just"/>
            <a:r>
              <a:rPr lang="pl-PL" sz="1600" smtClean="0"/>
              <a:t>Pani Edyta Stachowska- nauczyciel j. polskiego oraz Pani Marta  Maksymiuk- nauczyciel historii i wos zorganizowały dla gości wspólne zabawy związane ze znajomością polskich przysłów. </a:t>
            </a:r>
          </a:p>
          <a:p>
            <a:pPr algn="just"/>
            <a:r>
              <a:rPr lang="pl-PL" sz="1600" smtClean="0"/>
              <a:t>Zaangażowanie gości z Ejszyszek do wspólnej zabawy przerosło oczekiwania osób prowadzących. Wspólna gra okazałą się świetną zabawą, dzieci chętnie, z odwagą i satysfakcją rozwiązywały kolejne zagadki. </a:t>
            </a:r>
          </a:p>
          <a:p>
            <a:endParaRPr lang="pl-PL" smtClean="0"/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smtClean="0">
                <a:latin typeface="Monotype Corsiva" pitchFamily="66" charset="0"/>
              </a:rPr>
              <a:t>W Szkole w Korlinie </a:t>
            </a:r>
            <a:endParaRPr lang="pl-PL" smtClean="0">
              <a:latin typeface="Monotype Corsiva" pitchFamily="66" charset="0"/>
            </a:endParaRPr>
          </a:p>
        </p:txBody>
      </p:sp>
      <p:pic>
        <p:nvPicPr>
          <p:cNvPr id="48130" name="Symbol zastępczy zawartości 7" descr="SL74009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628775"/>
            <a:ext cx="4038600" cy="3028950"/>
          </a:xfrm>
        </p:spPr>
      </p:pic>
      <p:pic>
        <p:nvPicPr>
          <p:cNvPr id="48131" name="Symbol zastępczy zawartości 8" descr="SL74009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492375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smtClean="0">
                <a:latin typeface="Monotype Corsiva" pitchFamily="66" charset="0"/>
              </a:rPr>
              <a:t>W Szkole w Korlinie </a:t>
            </a:r>
            <a:endParaRPr lang="pl-PL" smtClean="0">
              <a:latin typeface="Monotype Corsiva" pitchFamily="66" charset="0"/>
            </a:endParaRPr>
          </a:p>
        </p:txBody>
      </p:sp>
      <p:pic>
        <p:nvPicPr>
          <p:cNvPr id="49154" name="Symbol zastępczy zawartości 4" descr="SL74009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628775"/>
            <a:ext cx="4038600" cy="3028950"/>
          </a:xfrm>
        </p:spPr>
      </p:pic>
      <p:pic>
        <p:nvPicPr>
          <p:cNvPr id="49155" name="Symbol zastępczy zawartości 5" descr="SL740098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2636838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smtClean="0">
                <a:latin typeface="Monotype Corsiva" pitchFamily="66" charset="0"/>
              </a:rPr>
              <a:t>W Szkole w Korlinie- spotkanie gości z gronem pedagogicznym,                              z władzami Stowarzyszenia „RAZEM” i „Wspólnoty Polskiej”</a:t>
            </a:r>
            <a:endParaRPr lang="pl-PL" sz="2400" smtClean="0">
              <a:latin typeface="Monotype Corsiva" pitchFamily="66" charset="0"/>
            </a:endParaRPr>
          </a:p>
        </p:txBody>
      </p:sp>
      <p:pic>
        <p:nvPicPr>
          <p:cNvPr id="50178" name="Symbol zastępczy zawartości 4" descr="SL7401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16405"/>
          <a:stretch>
            <a:fillRect/>
          </a:stretch>
        </p:blipFill>
        <p:spPr>
          <a:xfrm>
            <a:off x="250825" y="1844675"/>
            <a:ext cx="4038600" cy="2532063"/>
          </a:xfrm>
        </p:spPr>
      </p:pic>
      <p:pic>
        <p:nvPicPr>
          <p:cNvPr id="50179" name="Symbol zastępczy zawartości 5" descr="SL74010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80400" cy="56673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400" dirty="0" smtClean="0"/>
              <a:t>W Szkole w Korlinie- spotkanie gości z gronem pedagogicznym,                           z władzami Stowarzyszenia „RAZEM” i „Wspólnoty Polskiej”</a:t>
            </a:r>
            <a:endParaRPr lang="pl-PL" sz="2400" dirty="0"/>
          </a:p>
        </p:txBody>
      </p:sp>
      <p:pic>
        <p:nvPicPr>
          <p:cNvPr id="51202" name="Symbol zastępczy zawartości 4" descr="SL74011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b="24606"/>
          <a:stretch>
            <a:fillRect/>
          </a:stretch>
        </p:blipFill>
        <p:spPr>
          <a:xfrm>
            <a:off x="179388" y="1844675"/>
            <a:ext cx="4146550" cy="2520950"/>
          </a:xfrm>
        </p:spPr>
      </p:pic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250825" y="4508500"/>
            <a:ext cx="8893175" cy="1728788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Pani Dyrektor Aleksandra Kurek wita przybyłych gości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				                Wśród gości byli członkowie Zarządu Koszalińskiego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				                Oddziału Stowarzyszenia „Wspólnota Polska”  Pan  Zbigniew 				                Ciechanowski- Prezes Stowarzyszenia (z lewej)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				               oraz Pan Edward Romański- Sekretarz Stowarzyszenia (z prawej)</a:t>
            </a:r>
            <a:endParaRPr lang="pl-PL" dirty="0"/>
          </a:p>
        </p:txBody>
      </p:sp>
      <p:pic>
        <p:nvPicPr>
          <p:cNvPr id="51204" name="Symbol zastępczy zawartości 5" descr="SL740124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133600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68313" y="404813"/>
            <a:ext cx="8675687" cy="56673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400" dirty="0" smtClean="0">
                <a:latin typeface="Monotype Corsiva" pitchFamily="66" charset="0"/>
              </a:rPr>
              <a:t>W Szkole w Korlinie- spotkanie gości z gronem pedagogicznym,                                              z władzami Stowarzyszenia „RAZEM” i „Wspólnoty Polskiej”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52226" name="Symbol zastępczy zawartości 7" descr="SL74012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341438"/>
            <a:ext cx="3427412" cy="2570162"/>
          </a:xfrm>
        </p:spPr>
      </p:pic>
      <p:sp>
        <p:nvSpPr>
          <p:cNvPr id="52227" name="Symbol zastępczy tekstu 9"/>
          <p:cNvSpPr>
            <a:spLocks noGrp="1"/>
          </p:cNvSpPr>
          <p:nvPr>
            <p:ph type="body" sz="half" idx="2"/>
          </p:nvPr>
        </p:nvSpPr>
        <p:spPr>
          <a:xfrm>
            <a:off x="395288" y="4005263"/>
            <a:ext cx="8497887" cy="2166937"/>
          </a:xfrm>
        </p:spPr>
        <p:txBody>
          <a:bodyPr/>
          <a:lstStyle/>
          <a:p>
            <a:r>
              <a:rPr lang="pl-PL" smtClean="0"/>
              <a:t>Pani Marzena Juchniewicz dzielnie kroi przywieziony</a:t>
            </a:r>
          </a:p>
          <a:p>
            <a:r>
              <a:rPr lang="pl-PL" smtClean="0"/>
              <a:t> z Litwy sękacz- tradycyjne ciasto. </a:t>
            </a:r>
          </a:p>
          <a:p>
            <a:endParaRPr lang="pl-PL" smtClean="0"/>
          </a:p>
          <a:p>
            <a:endParaRPr lang="pl-PL" smtClean="0"/>
          </a:p>
          <a:p>
            <a:r>
              <a:rPr lang="pl-PL" smtClean="0"/>
              <a:t>				</a:t>
            </a:r>
          </a:p>
          <a:p>
            <a:r>
              <a:rPr lang="pl-PL" smtClean="0"/>
              <a:t>				                 Spotkanie było okazją do wspólnych rozmów. </a:t>
            </a:r>
          </a:p>
        </p:txBody>
      </p:sp>
      <p:pic>
        <p:nvPicPr>
          <p:cNvPr id="52228" name="Symbol zastępczy zawartości 8" descr="SL740130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2133600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Popołudnie w polskich domach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 </a:t>
            </a:r>
            <a:r>
              <a:rPr lang="pl-PL" smtClean="0"/>
              <a:t/>
            </a:r>
            <a:br>
              <a:rPr lang="pl-PL" smtClean="0"/>
            </a:br>
            <a:endParaRPr lang="pl-PL" sz="1300" smtClean="0"/>
          </a:p>
        </p:txBody>
      </p:sp>
      <p:pic>
        <p:nvPicPr>
          <p:cNvPr id="53250" name="Symbol zastępczy zawartości 6" descr="SL74013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11" name="Symbol zastępczy tekstu 10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600" dirty="0" smtClean="0"/>
              <a:t>Po zajęciach w szkole goście udali się do domów kolegów                               z równorzędnych klas, gdzie miło spędzili czwartkowe popołudnie.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600" dirty="0" smtClean="0"/>
              <a:t>Rodzice zorganizowali dzieciom wiele atrakcji, dzięki którym mogły się nawzajem lepiej poznać i wspólnie spędzić czas. Podsumowaniem dnia byłą wspólna kolacja zorganizowana w gościnnych progach domu Pani Anety Matelak, która wraz                        z Rodzicami dzieci z Łącka przygotowała wspaniały poczęstunek.           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600" dirty="0" smtClean="0"/>
              <a:t>Po kolacji dzieci nie mogły się rozstać, wspólne gry i zabawy na świeżym powietrzu trwała do zmroku</a:t>
            </a:r>
            <a:r>
              <a:rPr lang="pl-PL" dirty="0" smtClean="0"/>
              <a:t>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Popołudnie w polskich domach</a:t>
            </a:r>
          </a:p>
        </p:txBody>
      </p:sp>
      <p:pic>
        <p:nvPicPr>
          <p:cNvPr id="54274" name="Symbol zastępczy zawartości 7" descr="SL74014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700213"/>
            <a:ext cx="4038600" cy="3028950"/>
          </a:xfrm>
        </p:spPr>
      </p:pic>
      <p:pic>
        <p:nvPicPr>
          <p:cNvPr id="54275" name="Symbol zastępczy zawartości 8" descr="SL74014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2781300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ytuł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Wizyta w Muzeum Pomorza Środkowego w Słupsku i Galerii Bursztynowej </a:t>
            </a:r>
          </a:p>
        </p:txBody>
      </p:sp>
      <p:pic>
        <p:nvPicPr>
          <p:cNvPr id="18434" name="Symbol zastępczy zawartości 4" descr="SL74001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18435" name="Symbol zastępczy tekstu 1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endParaRPr lang="pl-PL" i="1" smtClean="0"/>
          </a:p>
          <a:p>
            <a:pPr algn="just"/>
            <a:r>
              <a:rPr lang="pl-PL" sz="1600" i="1" smtClean="0"/>
              <a:t>W ramach programu pobytu goście odwiedzili Muzeum Pomorza Środkowego w Słupsku oraz Galerię Bursztynową, gdzie poznali nieco lokalną historię oraz dowiedzieli się czym jest bursztyn i w jaki sposób jest pożytkowany. </a:t>
            </a:r>
          </a:p>
          <a:p>
            <a:pPr algn="just"/>
            <a:endParaRPr lang="pl-PL" sz="1600" i="1" smtClean="0"/>
          </a:p>
          <a:p>
            <a:pPr algn="just"/>
            <a:r>
              <a:rPr lang="pl-PL" sz="1600" i="1" smtClean="0"/>
              <a:t>Pani Marta Maksymiuk nauczyciel historii i wos z naszej  szkoły była przewodnikiem  wycieczki.  Opowiadała o historii Pomorza, mieszkańcach tego regionu</a:t>
            </a:r>
            <a:r>
              <a:rPr lang="pl-PL" i="1" smtClean="0"/>
              <a:t>.  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Monotype Corsiva" pitchFamily="66" charset="0"/>
              </a:rPr>
              <a:t>Popołudnie w polskich domach-                     wspólna kolacja u Pani Anety Matelak 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55298" name="Symbol zastępczy zawartości 5" descr="SL74013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Wycieczka do Darłowa</a:t>
            </a: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> </a:t>
            </a:r>
          </a:p>
        </p:txBody>
      </p:sp>
      <p:pic>
        <p:nvPicPr>
          <p:cNvPr id="56322" name="Symbol zastępczy zawartości 5" descr="SL74014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56323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smtClean="0"/>
          </a:p>
          <a:p>
            <a:endParaRPr lang="pl-PL" smtClean="0"/>
          </a:p>
          <a:p>
            <a:pPr algn="just"/>
            <a:r>
              <a:rPr lang="pl-PL" sz="1600" smtClean="0"/>
              <a:t>Dzieci z Polskiej Szkołach                          w Ejszyszkach odwiedzili również Darłowo- Muzeum Zamkowe , centrum miasta oraz gościli                      w Jednostce Wojskowej                             w Darłówku, gdzie zapoznali się                 z dawną bronią i strategią walki.</a:t>
            </a:r>
          </a:p>
          <a:p>
            <a:pPr algn="just"/>
            <a:endParaRPr lang="pl-PL" sz="1600" smtClean="0"/>
          </a:p>
          <a:p>
            <a:pPr algn="just"/>
            <a:r>
              <a:rPr lang="pl-PL" sz="1600" smtClean="0"/>
              <a:t> Mieli również możliwość obejrzenia lądowiska helikopterów ratowniczych, co szczególnie zainteresowało chłopców. </a:t>
            </a:r>
          </a:p>
          <a:p>
            <a:endParaRPr lang="pl-PL" smtClean="0"/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Monotype Corsiva" pitchFamily="66" charset="0"/>
              </a:rPr>
              <a:t>Wycieczka do Darłowa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sz="2700" dirty="0" smtClean="0">
                <a:latin typeface="Monotype Corsiva" pitchFamily="66" charset="0"/>
              </a:rPr>
              <a:t>Zwiedzanie Muzeum w Darłowie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7346" name="Symbol zastępczy zawartości 4" descr="SL74014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557338"/>
            <a:ext cx="4038600" cy="3028950"/>
          </a:xfrm>
        </p:spPr>
      </p:pic>
      <p:sp>
        <p:nvSpPr>
          <p:cNvPr id="57347" name="Symbol zastępczy tekst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endParaRPr lang="pl-PL" smtClean="0"/>
          </a:p>
        </p:txBody>
      </p:sp>
      <p:pic>
        <p:nvPicPr>
          <p:cNvPr id="57348" name="Symbol zastępczy zawartości 4" descr="SL7401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708275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Monotype Corsiva" pitchFamily="66" charset="0"/>
              </a:rPr>
              <a:t>Wycieczka do Darłowa-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sz="2700" dirty="0" smtClean="0">
                <a:latin typeface="Monotype Corsiva" pitchFamily="66" charset="0"/>
              </a:rPr>
              <a:t>w Jednostce Wojskowej w Darłówku </a:t>
            </a:r>
            <a:endParaRPr lang="pl-PL" sz="2700" dirty="0">
              <a:latin typeface="Monotype Corsiva" pitchFamily="66" charset="0"/>
            </a:endParaRPr>
          </a:p>
        </p:txBody>
      </p:sp>
      <p:pic>
        <p:nvPicPr>
          <p:cNvPr id="58370" name="Symbol zastępczy zawartości 4" descr="SL74014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00213"/>
            <a:ext cx="4038600" cy="3028950"/>
          </a:xfrm>
        </p:spPr>
      </p:pic>
      <p:pic>
        <p:nvPicPr>
          <p:cNvPr id="58371" name="Symbol zastępczy zawartości 5" descr="SL74015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2636838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Monotype Corsiva" pitchFamily="66" charset="0"/>
              </a:rPr>
              <a:t>Wycieczka do Darłowa-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w Jednostce Wojskowej w Darłówku 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59394" name="Symbol zastępczy zawartości 4" descr="SL74015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59395" name="Symbol zastępczy zawartości 5" descr="SL74015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Monotype Corsiva" pitchFamily="66" charset="0"/>
              </a:rPr>
              <a:t>Wycieczka do Darłowa-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w Jednostce Wojskowej w Darłówku 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60418" name="Symbol zastępczy zawartości 3" descr="SL740159.JPG"/>
          <p:cNvPicPr>
            <a:picLocks noGrp="1" noChangeAspect="1"/>
          </p:cNvPicPr>
          <p:nvPr>
            <p:ph idx="1"/>
          </p:nvPr>
        </p:nvPicPr>
        <p:blipFill>
          <a:blip r:embed="rId2"/>
          <a:srcRect b="13521"/>
          <a:stretch>
            <a:fillRect/>
          </a:stretch>
        </p:blipFill>
        <p:spPr>
          <a:xfrm>
            <a:off x="900113" y="1600200"/>
            <a:ext cx="7488237" cy="43497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pl-PL" smtClean="0">
                <a:latin typeface="Monotype Corsiva" pitchFamily="66" charset="0"/>
              </a:rPr>
              <a:t>Podziękowania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341438"/>
            <a:ext cx="8362950" cy="5183187"/>
          </a:xfrm>
        </p:spPr>
        <p:txBody>
          <a:bodyPr rtlCol="0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     Dyrektor Zespołu Szkół Społecznych w Korlinie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pragnie złożyć serdeczne podziękowania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osobom szczególnie zaangażowanym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w organizację pobytu gości z Litwy,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bez których organizacja przyjazdu i pobytu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uczniów z Polskiej Szkoły w Ejszyszkach  byłaby niemożliwa.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i="1" dirty="0" smtClean="0">
              <a:latin typeface="Monotype Corsiva" pitchFamily="66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      </a:t>
            </a:r>
            <a:r>
              <a:rPr lang="pl-PL" b="1" i="1" dirty="0" smtClean="0">
                <a:latin typeface="Monotype Corsiva" pitchFamily="66" charset="0"/>
              </a:rPr>
              <a:t>Pani Barbarze Ansel- </a:t>
            </a:r>
            <a:r>
              <a:rPr lang="pl-PL" i="1" dirty="0" smtClean="0">
                <a:latin typeface="Monotype Corsiva" pitchFamily="66" charset="0"/>
              </a:rPr>
              <a:t>nauczycielowi prowadzącemu zajęcia w klasach najmłodszych, która jest szczególnie zaangażowana w podtrzymywanie kontaktów Korlina                            i Ejszyszek, i która podjęła się trudu zapewnienia gościom atrakcyjnego programu pobytu;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      Paniom </a:t>
            </a:r>
            <a:r>
              <a:rPr lang="pl-PL" b="1" i="1" dirty="0" smtClean="0">
                <a:latin typeface="Monotype Corsiva" pitchFamily="66" charset="0"/>
              </a:rPr>
              <a:t>Edycie Stachowskiej i Marcie Maksymiuk</a:t>
            </a:r>
            <a:r>
              <a:rPr lang="pl-PL" i="1" dirty="0" smtClean="0">
                <a:latin typeface="Monotype Corsiva" pitchFamily="66" charset="0"/>
              </a:rPr>
              <a:t>, które zapewniły gościom ciekawe spędzenie czasu w szkole,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      Paniom </a:t>
            </a:r>
            <a:r>
              <a:rPr lang="pl-PL" b="1" i="1" dirty="0" smtClean="0">
                <a:latin typeface="Monotype Corsiva" pitchFamily="66" charset="0"/>
              </a:rPr>
              <a:t>Teresie Kułakowskiej, Renacie Skrzeczkowskiej i Dorocie Skrzeczkowskiej</a:t>
            </a:r>
            <a:r>
              <a:rPr lang="pl-PL" i="1" dirty="0" smtClean="0">
                <a:latin typeface="Monotype Corsiva" pitchFamily="66" charset="0"/>
              </a:rPr>
              <a:t>, które dzielnie pracowały na stołówce szkolnej, przygotowując smaczne posiłki dla gości.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     </a:t>
            </a:r>
            <a:r>
              <a:rPr lang="pl-PL" b="1" i="1" dirty="0" smtClean="0">
                <a:latin typeface="Monotype Corsiva" pitchFamily="66" charset="0"/>
              </a:rPr>
              <a:t>Pani Agnieszce Czarnuch </a:t>
            </a:r>
            <a:r>
              <a:rPr lang="pl-PL" i="1" dirty="0" smtClean="0">
                <a:latin typeface="Monotype Corsiva" pitchFamily="66" charset="0"/>
              </a:rPr>
              <a:t>Dyrektor Centrum Kultury i Sportu w Postominie, która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i="1" dirty="0" smtClean="0">
                <a:latin typeface="Monotype Corsiva" pitchFamily="66" charset="0"/>
              </a:rPr>
              <a:t>      umożliwiła organizację noclegu dla gości w Ośrodku „Przywodny” w Jarosławcu. </a:t>
            </a:r>
            <a:endParaRPr lang="pl-PL" dirty="0" smtClean="0">
              <a:latin typeface="Monotype Corsiva" pitchFamily="66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i="1" dirty="0" smtClean="0">
              <a:latin typeface="Monotype Corsiva" pitchFamily="66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i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7999">
              <a:srgbClr val="FEE7F2"/>
            </a:gs>
            <a:gs pos="69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Podziękowania</a:t>
            </a:r>
            <a:endParaRPr lang="pl-PL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i="1" dirty="0" smtClean="0"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i="1" dirty="0" smtClean="0"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i="1" dirty="0" smtClean="0"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i="1" dirty="0" smtClean="0"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000" i="1" dirty="0" smtClean="0">
                <a:latin typeface="Monotype Corsiva" pitchFamily="66" charset="0"/>
              </a:rPr>
              <a:t>     </a:t>
            </a: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000" i="1" dirty="0" smtClean="0">
                <a:latin typeface="Monotype Corsiva" pitchFamily="66" charset="0"/>
              </a:rPr>
              <a:t>       </a:t>
            </a: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000" i="1" dirty="0" smtClean="0">
                <a:latin typeface="Monotype Corsiva" pitchFamily="66" charset="0"/>
              </a:rPr>
              <a:t>      </a:t>
            </a:r>
            <a:r>
              <a:rPr lang="pl-PL" sz="2200" i="1" dirty="0" smtClean="0">
                <a:latin typeface="Monotype Corsiva" pitchFamily="66" charset="0"/>
              </a:rPr>
              <a:t>Słowa podziękowania kieruję również dla </a:t>
            </a:r>
            <a:r>
              <a:rPr lang="pl-PL" sz="2200" b="1" i="1" dirty="0" smtClean="0">
                <a:latin typeface="Monotype Corsiva" pitchFamily="66" charset="0"/>
              </a:rPr>
              <a:t>Rodziców</a:t>
            </a:r>
            <a:r>
              <a:rPr lang="pl-PL" sz="2200" i="1" dirty="0" smtClean="0">
                <a:latin typeface="Monotype Corsiva" pitchFamily="66" charset="0"/>
              </a:rPr>
              <a:t>, którzy chętnie włączyli się                   w organizację popołudniowego spotkania dzieci- </a:t>
            </a:r>
            <a:r>
              <a:rPr lang="pl-PL" sz="2200" b="1" i="1" dirty="0" smtClean="0">
                <a:latin typeface="Monotype Corsiva" pitchFamily="66" charset="0"/>
              </a:rPr>
              <a:t>Paniom Anecie Matelak, Kazimierze Wisowaty, Ewie Wisowaty, Małgorzacie Banasiak, Annie Czernikowskiej, Bożenie Garlacz i Katarzynie Szymańskiej </a:t>
            </a:r>
            <a:r>
              <a:rPr lang="pl-PL" sz="2200" i="1" dirty="0" smtClean="0">
                <a:latin typeface="Monotype Corsiva" pitchFamily="66" charset="0"/>
              </a:rPr>
              <a:t>oraz osobom, które wspierały działania Zespołu Szkół Społecznych w Korlinie zmierzające do jak najlepszego przyjęcia gości z Litwy.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i="1" dirty="0" smtClean="0">
              <a:latin typeface="Monotype Corsiva" pitchFamily="66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9600" i="1" dirty="0" smtClean="0">
                <a:latin typeface="Monotype Corsiva" pitchFamily="66" charset="0"/>
                <a:sym typeface="Symbol"/>
              </a:rPr>
              <a:t></a:t>
            </a:r>
            <a:endParaRPr lang="pl-PL" sz="9600" dirty="0"/>
          </a:p>
        </p:txBody>
      </p:sp>
      <p:sp>
        <p:nvSpPr>
          <p:cNvPr id="62468" name="Prostokąt 3"/>
          <p:cNvSpPr>
            <a:spLocks noChangeArrowheads="1"/>
          </p:cNvSpPr>
          <p:nvPr/>
        </p:nvSpPr>
        <p:spPr bwMode="auto">
          <a:xfrm>
            <a:off x="755650" y="1700213"/>
            <a:ext cx="77041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000">
                <a:latin typeface="Monotype Corsiva" pitchFamily="66" charset="0"/>
              </a:rPr>
              <a:t>Dla Zarządu Stowarzyszenia „Wspólnota Polska”- Prezesa </a:t>
            </a:r>
            <a:r>
              <a:rPr lang="pl-PL" sz="2000" b="1">
                <a:latin typeface="Monotype Corsiva" pitchFamily="66" charset="0"/>
              </a:rPr>
              <a:t>Pana Zbigniewa Ciechanowskiego oraz </a:t>
            </a:r>
            <a:r>
              <a:rPr lang="pl-PL" sz="2000">
                <a:latin typeface="Monotype Corsiva" pitchFamily="66" charset="0"/>
              </a:rPr>
              <a:t>Sekretarza </a:t>
            </a:r>
            <a:r>
              <a:rPr lang="pl-PL" sz="2000" b="1">
                <a:latin typeface="Monotype Corsiva" pitchFamily="66" charset="0"/>
              </a:rPr>
              <a:t>Pana Edwarda Romańskiego</a:t>
            </a:r>
            <a:r>
              <a:rPr lang="pl-PL" sz="2000">
                <a:latin typeface="Monotype Corsiva" pitchFamily="66" charset="0"/>
              </a:rPr>
              <a:t>,  którzy co roku starają się o środki finansowe niezbędne do organizacji i podtrzymywania współpracy z Polakami zamieszkującymi na Litwie, i którzy szczególną sympatią                  i zaufaniem darzą naszą szkołę. </a:t>
            </a:r>
          </a:p>
          <a:p>
            <a:pPr algn="just"/>
            <a:endParaRPr lang="pl-PL" sz="2000">
              <a:latin typeface="Monotype Corsiva" pitchFamily="66" charset="0"/>
            </a:endParaRPr>
          </a:p>
          <a:p>
            <a:endParaRPr lang="pl-PL" sz="2000" i="1">
              <a:latin typeface="Monotype Corsiva" pitchFamily="66" charset="0"/>
            </a:endParaRPr>
          </a:p>
          <a:p>
            <a:endParaRPr lang="pl-PL" sz="2000" i="1">
              <a:latin typeface="Monotype Corsiva" pitchFamily="66" charset="0"/>
            </a:endParaRPr>
          </a:p>
          <a:p>
            <a:endParaRPr lang="pl-PL" sz="2000" i="1">
              <a:latin typeface="Monotype Corsiva" pitchFamily="66" charset="0"/>
            </a:endParaRPr>
          </a:p>
          <a:p>
            <a:endParaRPr lang="pl-PL" i="1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Wizyta w Muzeum Pomorza Środkowego w Słupsku i Galerii Bursztynowej </a:t>
            </a:r>
          </a:p>
        </p:txBody>
      </p:sp>
      <p:sp>
        <p:nvSpPr>
          <p:cNvPr id="19458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pPr algn="just"/>
            <a:r>
              <a:rPr lang="pl-PL" sz="1600" i="1" smtClean="0"/>
              <a:t>Muzeum Pomorza Środkowego, Baszta Czarownic i oczywiście Galeria Bursztynowa – tak wiele atrakcji w jednym miejscu pozwoliło na interesujące zagospodarowanie czasu                 w Słupsku.</a:t>
            </a:r>
          </a:p>
        </p:txBody>
      </p:sp>
      <p:pic>
        <p:nvPicPr>
          <p:cNvPr id="19459" name="Symbol zastępczy zawartości 6" descr="SL7400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9351"/>
          <a:stretch>
            <a:fillRect/>
          </a:stretch>
        </p:blipFill>
        <p:spPr>
          <a:xfrm>
            <a:off x="4500563" y="639763"/>
            <a:ext cx="3475037" cy="5110162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  </a:t>
            </a:r>
          </a:p>
        </p:txBody>
      </p:sp>
      <p:pic>
        <p:nvPicPr>
          <p:cNvPr id="20482" name="Symbol zastępczy zawartości 4" descr="SL74001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612775"/>
            <a:ext cx="7791450" cy="5843588"/>
          </a:xfrm>
        </p:spPr>
      </p:pic>
      <p:sp>
        <p:nvSpPr>
          <p:cNvPr id="8" name="Symbol zastępczy tekstu 7"/>
          <p:cNvSpPr>
            <a:spLocks noGrp="1"/>
          </p:cNvSpPr>
          <p:nvPr>
            <p:ph type="body" sz="half" idx="2"/>
          </p:nvPr>
        </p:nvSpPr>
        <p:spPr>
          <a:xfrm>
            <a:off x="1792288" y="5805488"/>
            <a:ext cx="5486400" cy="576262"/>
          </a:xfrm>
        </p:spPr>
        <p:txBody>
          <a:bodyPr rtlCol="0">
            <a:normAutofit fontScale="70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sz="2400" b="1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b="1" i="1" dirty="0" smtClean="0"/>
              <a:t>Słupsk, 13 września 2011 roku 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Monotype Corsiva" pitchFamily="66" charset="0"/>
              </a:rPr>
              <a:t>Galeria Bursztynowa jest bardzo interesującym miejscem 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21506" name="Symbol zastępczy zawartości 7" descr="SL7400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21507" name="Symbol zastępczy zawartości 8" descr="SL74002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ytuł 4"/>
          <p:cNvSpPr>
            <a:spLocks noGrp="1"/>
          </p:cNvSpPr>
          <p:nvPr>
            <p:ph type="title"/>
          </p:nvPr>
        </p:nvSpPr>
        <p:spPr>
          <a:xfrm>
            <a:off x="1042988" y="274638"/>
            <a:ext cx="6913562" cy="1209675"/>
          </a:xfrm>
        </p:spPr>
        <p:txBody>
          <a:bodyPr/>
          <a:lstStyle/>
          <a:p>
            <a:endParaRPr lang="pl-PL" smtClean="0"/>
          </a:p>
        </p:txBody>
      </p:sp>
      <p:pic>
        <p:nvPicPr>
          <p:cNvPr id="22530" name="Symbol zastępczy zawartości 6" descr="SL74002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201613"/>
            <a:ext cx="7775575" cy="5924550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3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Monotype Corsiva" pitchFamily="66" charset="0"/>
              </a:rPr>
              <a:t>Spotkanie z Panią Jolą Giczewską w Ustce</a:t>
            </a:r>
            <a:br>
              <a:rPr lang="pl-PL" dirty="0" smtClean="0">
                <a:latin typeface="Monotype Corsiva" pitchFamily="66" charset="0"/>
              </a:rPr>
            </a:br>
            <a:endParaRPr lang="pl-PL" dirty="0">
              <a:latin typeface="Monotype Corsiva" pitchFamily="66" charset="0"/>
            </a:endParaRPr>
          </a:p>
        </p:txBody>
      </p:sp>
      <p:pic>
        <p:nvPicPr>
          <p:cNvPr id="23554" name="Symbol zastępczy zawartości 4" descr="SL7400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18456"/>
          <a:stretch>
            <a:fillRect/>
          </a:stretch>
        </p:blipFill>
        <p:spPr>
          <a:xfrm>
            <a:off x="3995738" y="1341438"/>
            <a:ext cx="4448175" cy="4089400"/>
          </a:xfrm>
        </p:spPr>
      </p:pic>
      <p:sp>
        <p:nvSpPr>
          <p:cNvPr id="23555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95288" y="1196975"/>
            <a:ext cx="3008312" cy="4568825"/>
          </a:xfrm>
        </p:spPr>
        <p:txBody>
          <a:bodyPr/>
          <a:lstStyle/>
          <a:p>
            <a:r>
              <a:rPr lang="pl-PL" sz="1600" smtClean="0"/>
              <a:t>Po drodze do Słowińskiego Parku Narodowego goście odwiedzili Panią Jolantę Giczewską.  Obecnie Pani Jola pracuje w Szkole Podstawowej nr 2 im. Kmdra Bolesława Romanowskiego w Ustce, jednak to ona wraz z Panią Barbarą Ansel podczas wspólnej pracy w Szkole Podstawowej w Korlinie wspólnie nawiązały współpracę z Ejszyszkami. </a:t>
            </a:r>
          </a:p>
          <a:p>
            <a:r>
              <a:rPr lang="pl-PL" sz="1600" smtClean="0"/>
              <a:t>Spotkanie Pani Joli i Pani Marzeny Juchniewicz było bardzo serdeczne. </a:t>
            </a:r>
            <a:r>
              <a:rPr lang="pl-PL" sz="1600" i="1" smtClean="0"/>
              <a:t>(patrz zdjęcie).</a:t>
            </a:r>
            <a:r>
              <a:rPr lang="pl-PL" sz="1600" smtClean="0"/>
              <a:t> </a:t>
            </a:r>
          </a:p>
          <a:p>
            <a:r>
              <a:rPr lang="pl-PL" sz="1600" smtClean="0"/>
              <a:t>Podczas spotkania z Panią Jolą mieliśmy możliwość poznania  Dyrektor Szkoły Podstawowej Panią Leokadię Kuper , a także odwiedziliśmy pracownię językową i salę świetlicową w tamtejszej szkole. </a:t>
            </a:r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230</TotalTime>
  <Words>1211</Words>
  <Application>Microsoft Office PowerPoint</Application>
  <PresentationFormat>On-screen Show (4:3)</PresentationFormat>
  <Paragraphs>149</Paragraphs>
  <Slides>47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Szablon projektu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2" baseType="lpstr">
      <vt:lpstr>Calibri</vt:lpstr>
      <vt:lpstr>Arial</vt:lpstr>
      <vt:lpstr>Monotype Corsiva</vt:lpstr>
      <vt:lpstr>Symbol</vt:lpstr>
      <vt:lpstr>Motyw pakietu Office</vt:lpstr>
      <vt:lpstr>  Wizyta uczniów  Polskiej Szkoły w Ejszyszkach  w Zespole Szkół Społecznych  w Korlinie </vt:lpstr>
      <vt:lpstr>Wizyta uczniów  Polskiej Szkoły w Ejszyszkach w Zespole Szkół Społecznych  w Korlinie</vt:lpstr>
      <vt:lpstr>Słupsk- Muzeum Pomorza Środkowego </vt:lpstr>
      <vt:lpstr>Wizyta w Muzeum Pomorza Środkowego w Słupsku i Galerii Bursztynowej </vt:lpstr>
      <vt:lpstr>Wizyta w Muzeum Pomorza Środkowego w Słupsku i Galerii Bursztynowej </vt:lpstr>
      <vt:lpstr>  </vt:lpstr>
      <vt:lpstr>Galeria Bursztynowa jest bardzo interesującym miejscem </vt:lpstr>
      <vt:lpstr>Slajd 8</vt:lpstr>
      <vt:lpstr>Spotkanie z Panią Jolą Giczewską w Ustce </vt:lpstr>
      <vt:lpstr>Sala świetlicowa w Gimnazjum w Ustce </vt:lpstr>
      <vt:lpstr>Pamiątkowe zdjęcie przed szkołą</vt:lpstr>
      <vt:lpstr>Wycieczka do Słowińskiego Parku Narodowego  </vt:lpstr>
      <vt:lpstr>Wśród słowińskich chat </vt:lpstr>
      <vt:lpstr>Pamiątkowe zdjęcie przed chatą rodziny pochodzącej z Wileńszczyzny </vt:lpstr>
      <vt:lpstr>Wycieczka do Słowińskiego Parku Narodowego </vt:lpstr>
      <vt:lpstr>Wycieczka do Słowińskiego Parku Narodowego </vt:lpstr>
      <vt:lpstr>Slajd 17</vt:lpstr>
      <vt:lpstr>Slajd 18</vt:lpstr>
      <vt:lpstr>Wycieczka do Słowińskiego Parku Narodowego  </vt:lpstr>
      <vt:lpstr>Wycieczka do Słowińskiego Parku Narodowego </vt:lpstr>
      <vt:lpstr>Wspaniała wycieczka</vt:lpstr>
      <vt:lpstr>Cóż za widok, do Morza coraz bliżej…. </vt:lpstr>
      <vt:lpstr>Osiągnęliśmy cel </vt:lpstr>
      <vt:lpstr>Słowiński Park Narodowy- wydmy </vt:lpstr>
      <vt:lpstr>Słowiński Park Narodowy- wydmy </vt:lpstr>
      <vt:lpstr>Chwila odpoczynku nad Bałtykiem</vt:lpstr>
      <vt:lpstr>Chwila odpoczynku nad Bałtykiem</vt:lpstr>
      <vt:lpstr>Próba sił- wiatr czy my?</vt:lpstr>
      <vt:lpstr>Czas wracać…</vt:lpstr>
      <vt:lpstr>Daleko jeszcze????</vt:lpstr>
      <vt:lpstr>W Szkole w Korlinie </vt:lpstr>
      <vt:lpstr>W Szkole w Korlinie  </vt:lpstr>
      <vt:lpstr>W Szkole w Korlinie </vt:lpstr>
      <vt:lpstr>W Szkole w Korlinie </vt:lpstr>
      <vt:lpstr>W Szkole w Korlinie- spotkanie gości z gronem pedagogicznym,                              z władzami Stowarzyszenia „RAZEM” i „Wspólnoty Polskiej”</vt:lpstr>
      <vt:lpstr>W Szkole w Korlinie- spotkanie gości z gronem pedagogicznym,                           z władzami Stowarzyszenia „RAZEM” i „Wspólnoty Polskiej”</vt:lpstr>
      <vt:lpstr>W Szkole w Korlinie- spotkanie gości z gronem pedagogicznym,                                              z władzami Stowarzyszenia „RAZEM” i „Wspólnoty Polskiej”</vt:lpstr>
      <vt:lpstr>Popołudnie w polskich domach   </vt:lpstr>
      <vt:lpstr>Popołudnie w polskich domach</vt:lpstr>
      <vt:lpstr>Popołudnie w polskich domach-                     wspólna kolacja u Pani Anety Matelak </vt:lpstr>
      <vt:lpstr>Wycieczka do Darłowa  </vt:lpstr>
      <vt:lpstr>Wycieczka do Darłowa Zwiedzanie Muzeum w Darłowie  </vt:lpstr>
      <vt:lpstr>Wycieczka do Darłowa- w Jednostce Wojskowej w Darłówku </vt:lpstr>
      <vt:lpstr>Wycieczka do Darłowa- w Jednostce Wojskowej w Darłówku </vt:lpstr>
      <vt:lpstr>Wycieczka do Darłowa- w Jednostce Wojskowej w Darłówku </vt:lpstr>
      <vt:lpstr>Podziękowania</vt:lpstr>
      <vt:lpstr>Podziękowania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Wizyta uczniów Polskiej Szkoły z Ejszyszek w Korlinie </dc:title>
  <dc:creator>akurek</dc:creator>
  <cp:lastModifiedBy>Admin</cp:lastModifiedBy>
  <cp:revision>28</cp:revision>
  <dcterms:created xsi:type="dcterms:W3CDTF">2011-10-10T02:25:29Z</dcterms:created>
  <dcterms:modified xsi:type="dcterms:W3CDTF">2011-10-17T06:32:11Z</dcterms:modified>
</cp:coreProperties>
</file>